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D6"/>
    <a:srgbClr val="333333"/>
    <a:srgbClr val="4D4D4D"/>
    <a:srgbClr val="00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1" autoAdjust="0"/>
    <p:restoredTop sz="90929"/>
  </p:normalViewPr>
  <p:slideViewPr>
    <p:cSldViewPr>
      <p:cViewPr varScale="1">
        <p:scale>
          <a:sx n="121" d="100"/>
          <a:sy n="121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E708842-F35D-4618-B2C7-7AF404DCFE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22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865267F-5B4B-4939-90F3-55BC422291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229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74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76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105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4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6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180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1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8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74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90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3551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7225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6350" y="6477000"/>
            <a:ext cx="9150350" cy="381000"/>
          </a:xfrm>
          <a:prstGeom prst="rect">
            <a:avLst/>
          </a:prstGeom>
          <a:solidFill>
            <a:srgbClr val="0094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153400" y="381000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chemeClr val="bg2"/>
                </a:solidFill>
                <a:latin typeface="Arial" charset="0"/>
              </a:rPr>
              <a:t>www.aekn.de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09600" y="6553200"/>
            <a:ext cx="1143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7. November 2013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514600" y="6553200"/>
            <a:ext cx="2819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810000" y="6553200"/>
            <a:ext cx="2667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Ihr Fußzeilentext hier ... 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543800" y="6553200"/>
            <a:ext cx="10668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Seite</a:t>
            </a:r>
            <a:r>
              <a:rPr lang="de-DE" sz="800">
                <a:solidFill>
                  <a:srgbClr val="333333"/>
                </a:solidFill>
                <a:latin typeface="Arial" charset="0"/>
              </a:rPr>
              <a:t> </a:t>
            </a:r>
            <a:fld id="{EC75A250-477D-405D-B322-2990364BDE66}" type="slidenum">
              <a:rPr lang="de-DE" sz="800">
                <a:solidFill>
                  <a:schemeClr val="bg1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‹Nr.›</a:t>
            </a:fld>
            <a:endParaRPr lang="de-DE" sz="8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45" name="Picture 21" descr="N:\online\ÄKN-Logo &amp; Booklet\aekn-Logo\Landesstelle\aekn-Log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1275"/>
            <a:ext cx="1600200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4D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86712" y="285848"/>
            <a:ext cx="5184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b="1" dirty="0" smtClean="0">
                <a:latin typeface="Arial" pitchFamily="34" charset="0"/>
                <a:cs typeface="Arial" pitchFamily="34" charset="0"/>
              </a:rPr>
              <a:t>MUSTER</a:t>
            </a:r>
            <a:endParaRPr lang="de-DE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706987" y="692696"/>
            <a:ext cx="7772400" cy="72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9pPr>
          </a:lstStyle>
          <a:p>
            <a:r>
              <a:rPr lang="de-DE" sz="2800" smtClean="0">
                <a:latin typeface="Arial" pitchFamily="34" charset="0"/>
                <a:cs typeface="Arial" pitchFamily="34" charset="0"/>
              </a:rPr>
              <a:t>Offenlegung von potenziellen Interessenkonflikten</a:t>
            </a:r>
            <a:endParaRPr lang="de-DE" sz="2000" i="1" u="dotted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253646" y="1196752"/>
            <a:ext cx="8686676" cy="5256584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de-DE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3100" dirty="0" smtClean="0">
                <a:latin typeface="Arial" pitchFamily="34" charset="0"/>
                <a:cs typeface="Arial" pitchFamily="34" charset="0"/>
              </a:rPr>
              <a:t>Name:…………………………………..………..     Vorname:……………………...……….………………..</a:t>
            </a:r>
          </a:p>
          <a:p>
            <a:endParaRPr lang="de-DE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3100" dirty="0" smtClean="0">
                <a:latin typeface="Arial" pitchFamily="34" charset="0"/>
                <a:cs typeface="Arial" pitchFamily="34" charset="0"/>
              </a:rPr>
              <a:t>Ich bin als Referent/in für folgende Veranstaltung tätig: ………………….……….……………………….</a:t>
            </a:r>
            <a:r>
              <a:rPr lang="de-DE" sz="31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de-DE" sz="1700" i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Datum: ………………..</a:t>
            </a:r>
            <a:r>
              <a:rPr lang="de-DE" sz="3100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de-DE" sz="17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Sponsoring durch folgende Firmen: .......................................................................................................</a:t>
            </a:r>
            <a:r>
              <a:rPr lang="de-DE" sz="31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de-DE" sz="31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de-DE" sz="31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de-DE" sz="31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de-DE" sz="31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b="1" dirty="0" smtClean="0">
                <a:latin typeface="Arial" pitchFamily="34" charset="0"/>
                <a:cs typeface="Arial" pitchFamily="34" charset="0"/>
              </a:rPr>
              <a:t>Meine Interessenkonflikte bezogen auf oben genannte Firmen innerhalb der letzten drei Jahre: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</a:pPr>
            <a:r>
              <a:rPr lang="de-DE" sz="2400" dirty="0" smtClean="0">
                <a:solidFill>
                  <a:srgbClr val="FFFFFF"/>
                </a:solidFill>
                <a:cs typeface="Arial"/>
              </a:rPr>
              <a:t>Ich </a:t>
            </a:r>
            <a:r>
              <a:rPr lang="de-DE" sz="2400" dirty="0">
                <a:solidFill>
                  <a:srgbClr val="FFFFFF"/>
                </a:solidFill>
                <a:cs typeface="Arial"/>
              </a:rPr>
              <a:t>versichere, die Darstellung meiner Beiträge </a:t>
            </a:r>
            <a:r>
              <a:rPr lang="de-DE" sz="2400" b="1" dirty="0">
                <a:solidFill>
                  <a:srgbClr val="FFFFFF"/>
                </a:solidFill>
                <a:cs typeface="Arial"/>
              </a:rPr>
              <a:t>produkt- und firmenneutral </a:t>
            </a:r>
            <a:r>
              <a:rPr lang="de-DE" sz="2400" dirty="0">
                <a:solidFill>
                  <a:srgbClr val="FFFFFF"/>
                </a:solidFill>
                <a:cs typeface="Arial"/>
              </a:rPr>
              <a:t>zu </a:t>
            </a:r>
            <a:r>
              <a:rPr lang="de-DE" sz="2400" dirty="0" smtClean="0">
                <a:solidFill>
                  <a:srgbClr val="FFFFFF"/>
                </a:solidFill>
                <a:cs typeface="Arial"/>
              </a:rPr>
              <a:t>halten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</a:pPr>
            <a:endParaRPr lang="de-DE" sz="2400" b="1" dirty="0">
              <a:solidFill>
                <a:srgbClr val="FFFFFF"/>
              </a:solidFill>
              <a:latin typeface="Arial" pitchFamily="34" charset="0"/>
              <a:cs typeface="Arial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Honorar für Vortrags- und/ oder Beratertätigkeiten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Übernachtungs- und Reisekosten	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Aktien oder Patente an o.g. Firmen	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Forschungs- und Studiengelder			ja </a:t>
            </a:r>
            <a:r>
              <a:rPr lang="de-DE" sz="3100" dirty="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31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3100" dirty="0" smtClean="0">
                <a:latin typeface="Arial" pitchFamily="34" charset="0"/>
                <a:cs typeface="Arial" pitchFamily="34" charset="0"/>
              </a:rPr>
              <a:t>Sonstiges/ andere finanzielle Beziehungen		_______________________</a:t>
            </a:r>
            <a:r>
              <a:rPr lang="de-DE" sz="3100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700" u="sng" dirty="0" smtClean="0">
                <a:latin typeface="Arial" pitchFamily="34" charset="0"/>
                <a:cs typeface="Arial" pitchFamily="34" charset="0"/>
              </a:rPr>
              <a:t>                    </a:t>
            </a:r>
            <a:endParaRPr lang="de-DE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2728723"/>
            <a:ext cx="48339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554619"/>
            <a:ext cx="8064896" cy="261937"/>
          </a:xfrm>
          <a:prstGeom prst="rect">
            <a:avLst/>
          </a:prstGeom>
          <a:solidFill>
            <a:srgbClr val="0094D6"/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86712" y="285848"/>
            <a:ext cx="51845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500" b="1" dirty="0" smtClean="0">
                <a:latin typeface="Arial" pitchFamily="34" charset="0"/>
                <a:cs typeface="Arial" pitchFamily="34" charset="0"/>
              </a:rPr>
              <a:t>MUSTER</a:t>
            </a:r>
            <a:endParaRPr lang="de-DE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706987" y="692696"/>
            <a:ext cx="7772400" cy="72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94D6"/>
                </a:solidFill>
                <a:latin typeface="Arial" charset="0"/>
              </a:defRPr>
            </a:lvl9pPr>
          </a:lstStyle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Offenlegung von potenziellen Interessenkonflikten</a:t>
            </a:r>
            <a:endParaRPr lang="de-DE" sz="2000" i="1" u="dotted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554619"/>
            <a:ext cx="8064896" cy="261937"/>
          </a:xfrm>
          <a:prstGeom prst="rect">
            <a:avLst/>
          </a:prstGeom>
          <a:solidFill>
            <a:srgbClr val="0094D6"/>
          </a:solidFill>
          <a:ln>
            <a:noFill/>
          </a:ln>
          <a:effectLst/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253646" y="1196752"/>
            <a:ext cx="8686676" cy="5256584"/>
          </a:xfrm>
          <a:prstGeom prst="rect">
            <a:avLst/>
          </a:prstGeom>
          <a:noFill/>
          <a:ln w="9525" cmpd="sng">
            <a:noFill/>
            <a:prstDash val="solid"/>
          </a:ln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sz="1600" smtClean="0">
                <a:latin typeface="Arial" pitchFamily="34" charset="0"/>
                <a:cs typeface="Arial" pitchFamily="34" charset="0"/>
              </a:rPr>
              <a:t>Name:……………………………………....     Vorname:………………………..………………..</a:t>
            </a:r>
          </a:p>
          <a:p>
            <a:pPr marL="0" indent="0">
              <a:buFontTx/>
              <a:buNone/>
            </a:pPr>
            <a:endParaRPr lang="de-DE" sz="8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Meine Interessenkonflikte bezogen auf folgende Firmen innerhalb der letzten drei Jahre:</a:t>
            </a:r>
          </a:p>
          <a:p>
            <a:pPr marL="0" indent="0">
              <a:buFontTx/>
              <a:buNone/>
            </a:pP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b="1" smtClean="0">
                <a:latin typeface="Arial" pitchFamily="34" charset="0"/>
                <a:cs typeface="Arial" pitchFamily="34" charset="0"/>
              </a:rPr>
              <a:t>Firma:	_____________________________________________________________</a:t>
            </a: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Honorar für Vortrags- und/ oder Beratertätigkeiten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Übernachtungs- und Reisekosten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Aktien oder Patente an o.g. Firmen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Forschungs- und Studiengelder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Sonstiges/ andere finanzielle Beziehungen		_______________________</a:t>
            </a:r>
          </a:p>
          <a:p>
            <a:pPr marL="0" indent="0">
              <a:buFontTx/>
              <a:buNone/>
            </a:pPr>
            <a:endParaRPr lang="de-DE" sz="1700" u="sng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b="1" smtClean="0">
                <a:latin typeface="Arial" pitchFamily="34" charset="0"/>
                <a:cs typeface="Arial" pitchFamily="34" charset="0"/>
              </a:rPr>
              <a:t>Firma:	_____________________________________________________________</a:t>
            </a: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Honorar für Vortrags- und/ oder Beratertätigkeiten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Übernachtungs- und Reisekosten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Aktien oder Patente an o.g. Firmen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Forschungs- und Studiengelder			ja </a:t>
            </a:r>
            <a:r>
              <a:rPr lang="de-DE" sz="1700" smtClean="0">
                <a:latin typeface="Arial" pitchFamily="34" charset="0"/>
                <a:cs typeface="Arial" pitchFamily="34" charset="0"/>
                <a:sym typeface="Symbol"/>
              </a:rPr>
              <a:t>		nein </a:t>
            </a:r>
            <a:endParaRPr lang="de-DE" sz="170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</a:pPr>
            <a:r>
              <a:rPr lang="de-DE" sz="1700" smtClean="0">
                <a:latin typeface="Arial" pitchFamily="34" charset="0"/>
                <a:cs typeface="Arial" pitchFamily="34" charset="0"/>
              </a:rPr>
              <a:t>Sonstiges/ andere finanzielle Beziehungen		_______________________</a:t>
            </a:r>
            <a:r>
              <a:rPr lang="de-DE" sz="1700" u="sng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endParaRPr lang="de-DE" sz="1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ÄKN Mastervorlage">
  <a:themeElements>
    <a:clrScheme name="Laris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ÄKN Mastervorlage</Template>
  <TotalTime>0</TotalTime>
  <Words>84</Words>
  <Application>Microsoft Office PowerPoint</Application>
  <PresentationFormat>Bildschirmpräsentation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ÄKN Mastervorlage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Vorlage</dc:creator>
  <cp:lastModifiedBy>Vorlage</cp:lastModifiedBy>
  <cp:revision>4</cp:revision>
  <dcterms:created xsi:type="dcterms:W3CDTF">2018-06-12T12:02:03Z</dcterms:created>
  <dcterms:modified xsi:type="dcterms:W3CDTF">2018-06-12T12:29:02Z</dcterms:modified>
</cp:coreProperties>
</file>